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1386800" cy="30276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8134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18134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18134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18134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18134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18134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18134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18134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18134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17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2022年臺泰論文競賽-A0 空白競賽海報_工作區域 1.jpg" descr="2022年臺泰論文競賽-A0 空白競賽海報_工作區域 1.jpg">
            <a:extLst>
              <a:ext uri="{FF2B5EF4-FFF2-40B4-BE49-F238E27FC236}">
                <a16:creationId xmlns:a16="http://schemas.microsoft.com/office/drawing/2014/main" id="{3A0DC41B-9FF1-471B-AB7D-861FBBF3F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733" y="0"/>
            <a:ext cx="21383334" cy="302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088553" y="17582007"/>
            <a:ext cx="17209694" cy="1475187"/>
          </a:xfrm>
          <a:prstGeom prst="rect">
            <a:avLst/>
          </a:prstGeom>
        </p:spPr>
        <p:txBody>
          <a:bodyPr/>
          <a:lstStyle>
            <a:lvl1pPr>
              <a:defRPr sz="7400" i="1"/>
            </a:lvl1pPr>
            <a:lvl2pPr>
              <a:defRPr sz="7400" i="1"/>
            </a:lvl2pPr>
            <a:lvl3pPr>
              <a:defRPr sz="7400" i="1"/>
            </a:lvl3pPr>
            <a:lvl4pPr>
              <a:defRPr sz="7400" i="1"/>
            </a:lvl4pPr>
            <a:lvl5pPr>
              <a:defRPr sz="7400" i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4" name="「在此輸入名言語錄。」"/>
          <p:cNvSpPr txBox="1">
            <a:spLocks noGrp="1"/>
          </p:cNvSpPr>
          <p:nvPr>
            <p:ph type="body" sz="quarter" idx="13"/>
          </p:nvPr>
        </p:nvSpPr>
        <p:spPr>
          <a:xfrm>
            <a:off x="2088553" y="13632854"/>
            <a:ext cx="17209693" cy="2008586"/>
          </a:xfrm>
          <a:prstGeom prst="rect">
            <a:avLst/>
          </a:prstGeom>
        </p:spPr>
        <p:txBody>
          <a:bodyPr anchor="ctr"/>
          <a:lstStyle/>
          <a:p>
            <a:pPr>
              <a:defRPr sz="10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>
            <a:spLocks noGrp="1"/>
          </p:cNvSpPr>
          <p:nvPr>
            <p:ph type="pic" idx="13"/>
          </p:nvPr>
        </p:nvSpPr>
        <p:spPr>
          <a:xfrm>
            <a:off x="0" y="7118350"/>
            <a:ext cx="21386800" cy="16040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>
            <a:spLocks noGrp="1"/>
          </p:cNvSpPr>
          <p:nvPr>
            <p:ph type="pic" sz="half" idx="13"/>
          </p:nvPr>
        </p:nvSpPr>
        <p:spPr>
          <a:xfrm>
            <a:off x="2673349" y="8225283"/>
            <a:ext cx="16040102" cy="97117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大標題文字"/>
          <p:cNvSpPr txBox="1">
            <a:spLocks noGrp="1"/>
          </p:cNvSpPr>
          <p:nvPr>
            <p:ph type="title"/>
          </p:nvPr>
        </p:nvSpPr>
        <p:spPr>
          <a:xfrm>
            <a:off x="2088553" y="18166804"/>
            <a:ext cx="17209694" cy="2339183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088553" y="20526871"/>
            <a:ext cx="17209694" cy="1858815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>
            <a:spLocks noGrp="1"/>
          </p:cNvSpPr>
          <p:nvPr>
            <p:ph type="title"/>
          </p:nvPr>
        </p:nvSpPr>
        <p:spPr>
          <a:xfrm>
            <a:off x="2088553" y="12423278"/>
            <a:ext cx="17209694" cy="5430245"/>
          </a:xfrm>
          <a:prstGeom prst="rect">
            <a:avLst/>
          </a:prstGeom>
        </p:spPr>
        <p:txBody>
          <a:bodyPr anchor="ctr"/>
          <a:lstStyle/>
          <a:p>
            <a:r>
              <a:t>大標題文字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>
            <a:spLocks noGrp="1"/>
          </p:cNvSpPr>
          <p:nvPr>
            <p:ph type="pic" sz="quarter" idx="13"/>
          </p:nvPr>
        </p:nvSpPr>
        <p:spPr>
          <a:xfrm>
            <a:off x="11048454" y="8162627"/>
            <a:ext cx="8771930" cy="135129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大標題文字"/>
          <p:cNvSpPr txBox="1">
            <a:spLocks noGrp="1"/>
          </p:cNvSpPr>
          <p:nvPr>
            <p:ph type="title"/>
          </p:nvPr>
        </p:nvSpPr>
        <p:spPr>
          <a:xfrm>
            <a:off x="1566416" y="8162627"/>
            <a:ext cx="8771930" cy="6558064"/>
          </a:xfrm>
          <a:prstGeom prst="rect">
            <a:avLst/>
          </a:prstGeom>
        </p:spPr>
        <p:txBody>
          <a:bodyPr/>
          <a:lstStyle>
            <a:lvl1pPr>
              <a:defRPr sz="18600"/>
            </a:lvl1pPr>
          </a:lstStyle>
          <a:p>
            <a:r>
              <a:t>大標題文字</a:t>
            </a:r>
          </a:p>
        </p:txBody>
      </p:sp>
      <p:sp>
        <p:nvSpPr>
          <p:cNvPr id="4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566416" y="14887773"/>
            <a:ext cx="8771930" cy="6766919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>
            <a:spLocks noGrp="1"/>
          </p:cNvSpPr>
          <p:nvPr>
            <p:ph type="title"/>
          </p:nvPr>
        </p:nvSpPr>
        <p:spPr>
          <a:xfrm>
            <a:off x="1566416" y="7536060"/>
            <a:ext cx="18253968" cy="3550545"/>
          </a:xfrm>
          <a:prstGeom prst="rect">
            <a:avLst/>
          </a:prstGeom>
        </p:spPr>
        <p:txBody>
          <a:bodyPr anchor="ctr"/>
          <a:lstStyle/>
          <a:p>
            <a:r>
              <a:t>大標題文字</a:t>
            </a:r>
          </a:p>
        </p:txBody>
      </p:sp>
      <p:sp>
        <p:nvSpPr>
          <p:cNvPr id="4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>
            <a:spLocks noGrp="1"/>
          </p:cNvSpPr>
          <p:nvPr>
            <p:ph type="title"/>
          </p:nvPr>
        </p:nvSpPr>
        <p:spPr>
          <a:xfrm>
            <a:off x="1566416" y="7536060"/>
            <a:ext cx="18253968" cy="3550545"/>
          </a:xfrm>
          <a:prstGeom prst="rect">
            <a:avLst/>
          </a:prstGeom>
        </p:spPr>
        <p:txBody>
          <a:bodyPr anchor="ctr"/>
          <a:lstStyle/>
          <a:p>
            <a:r>
              <a:t>大標題文字</a:t>
            </a:r>
          </a:p>
        </p:txBody>
      </p:sp>
      <p:sp>
        <p:nvSpPr>
          <p:cNvPr id="57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1566416" y="11379000"/>
            <a:ext cx="18253968" cy="10338349"/>
          </a:xfrm>
          <a:prstGeom prst="rect">
            <a:avLst/>
          </a:prstGeom>
        </p:spPr>
        <p:txBody>
          <a:bodyPr anchor="ctr"/>
          <a:lstStyle>
            <a:lvl1pPr marL="1361280" indent="-1361280" algn="l">
              <a:spcBef>
                <a:spcPts val="13000"/>
              </a:spcBef>
              <a:buSzPct val="145000"/>
              <a:buChar char="•"/>
              <a:defRPr sz="9800"/>
            </a:lvl1pPr>
            <a:lvl2pPr marL="1805781" indent="-1361280" algn="l">
              <a:spcBef>
                <a:spcPts val="13000"/>
              </a:spcBef>
              <a:buSzPct val="145000"/>
              <a:buChar char="•"/>
              <a:defRPr sz="9800"/>
            </a:lvl2pPr>
            <a:lvl3pPr marL="2250281" indent="-1361280" algn="l">
              <a:spcBef>
                <a:spcPts val="13000"/>
              </a:spcBef>
              <a:buSzPct val="145000"/>
              <a:buChar char="•"/>
              <a:defRPr sz="9800"/>
            </a:lvl3pPr>
            <a:lvl4pPr marL="2694781" indent="-1361280" algn="l">
              <a:spcBef>
                <a:spcPts val="13000"/>
              </a:spcBef>
              <a:buSzPct val="145000"/>
              <a:buChar char="•"/>
              <a:defRPr sz="9800"/>
            </a:lvl4pPr>
            <a:lvl5pPr marL="3139281" indent="-1361281" algn="l">
              <a:spcBef>
                <a:spcPts val="13000"/>
              </a:spcBef>
              <a:buSzPct val="145000"/>
              <a:buChar char="•"/>
              <a:defRPr sz="98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>
            <a:spLocks noGrp="1"/>
          </p:cNvSpPr>
          <p:nvPr>
            <p:ph type="pic" sz="quarter" idx="13"/>
          </p:nvPr>
        </p:nvSpPr>
        <p:spPr>
          <a:xfrm>
            <a:off x="11048454" y="11379000"/>
            <a:ext cx="8771930" cy="103383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大標題文字"/>
          <p:cNvSpPr txBox="1">
            <a:spLocks noGrp="1"/>
          </p:cNvSpPr>
          <p:nvPr>
            <p:ph type="title"/>
          </p:nvPr>
        </p:nvSpPr>
        <p:spPr>
          <a:xfrm>
            <a:off x="1566416" y="7536060"/>
            <a:ext cx="18253968" cy="3550545"/>
          </a:xfrm>
          <a:prstGeom prst="rect">
            <a:avLst/>
          </a:prstGeom>
        </p:spPr>
        <p:txBody>
          <a:bodyPr anchor="ctr"/>
          <a:lstStyle/>
          <a:p>
            <a:r>
              <a:t>大標題文字</a:t>
            </a:r>
          </a:p>
        </p:txBody>
      </p:sp>
      <p:sp>
        <p:nvSpPr>
          <p:cNvPr id="67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566416" y="11379000"/>
            <a:ext cx="8771930" cy="10338349"/>
          </a:xfrm>
          <a:prstGeom prst="rect">
            <a:avLst/>
          </a:prstGeom>
        </p:spPr>
        <p:txBody>
          <a:bodyPr anchor="ctr"/>
          <a:lstStyle>
            <a:lvl1pPr marL="1053192" indent="-1053192" algn="l">
              <a:spcBef>
                <a:spcPts val="9900"/>
              </a:spcBef>
              <a:buSzPct val="145000"/>
              <a:buChar char="•"/>
              <a:defRPr sz="8600"/>
            </a:lvl1pPr>
            <a:lvl2pPr marL="1396092" indent="-1053192" algn="l">
              <a:spcBef>
                <a:spcPts val="9900"/>
              </a:spcBef>
              <a:buSzPct val="145000"/>
              <a:buChar char="•"/>
              <a:defRPr sz="8600"/>
            </a:lvl2pPr>
            <a:lvl3pPr marL="1738991" indent="-1053192" algn="l">
              <a:spcBef>
                <a:spcPts val="9900"/>
              </a:spcBef>
              <a:buSzPct val="145000"/>
              <a:buChar char="•"/>
              <a:defRPr sz="8600"/>
            </a:lvl3pPr>
            <a:lvl4pPr marL="2081891" indent="-1053192" algn="l">
              <a:spcBef>
                <a:spcPts val="9900"/>
              </a:spcBef>
              <a:buSzPct val="145000"/>
              <a:buChar char="•"/>
              <a:defRPr sz="8600"/>
            </a:lvl4pPr>
            <a:lvl5pPr marL="2424791" indent="-1053192" algn="l">
              <a:spcBef>
                <a:spcPts val="9900"/>
              </a:spcBef>
              <a:buSzPct val="145000"/>
              <a:buChar char="•"/>
              <a:defRPr sz="86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259001" y="22406570"/>
            <a:ext cx="857660" cy="90368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1566416" y="9206903"/>
            <a:ext cx="18253968" cy="11862994"/>
          </a:xfrm>
          <a:prstGeom prst="rect">
            <a:avLst/>
          </a:prstGeom>
        </p:spPr>
        <p:txBody>
          <a:bodyPr anchor="ctr"/>
          <a:lstStyle>
            <a:lvl1pPr marL="1361280" indent="-1361280" algn="l">
              <a:spcBef>
                <a:spcPts val="13000"/>
              </a:spcBef>
              <a:buSzPct val="145000"/>
              <a:buChar char="•"/>
              <a:defRPr sz="9800"/>
            </a:lvl1pPr>
            <a:lvl2pPr marL="1805781" indent="-1361280" algn="l">
              <a:spcBef>
                <a:spcPts val="13000"/>
              </a:spcBef>
              <a:buSzPct val="145000"/>
              <a:buChar char="•"/>
              <a:defRPr sz="9800"/>
            </a:lvl2pPr>
            <a:lvl3pPr marL="2250281" indent="-1361280" algn="l">
              <a:spcBef>
                <a:spcPts val="13000"/>
              </a:spcBef>
              <a:buSzPct val="145000"/>
              <a:buChar char="•"/>
              <a:defRPr sz="9800"/>
            </a:lvl3pPr>
            <a:lvl4pPr marL="2694781" indent="-1361280" algn="l">
              <a:spcBef>
                <a:spcPts val="13000"/>
              </a:spcBef>
              <a:buSzPct val="145000"/>
              <a:buChar char="•"/>
              <a:defRPr sz="9800"/>
            </a:lvl4pPr>
            <a:lvl5pPr marL="3139281" indent="-1361281" algn="l">
              <a:spcBef>
                <a:spcPts val="13000"/>
              </a:spcBef>
              <a:buSzPct val="145000"/>
              <a:buChar char="•"/>
              <a:defRPr sz="98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>
            <a:spLocks noGrp="1"/>
          </p:cNvSpPr>
          <p:nvPr>
            <p:ph type="pic" sz="quarter" idx="13"/>
          </p:nvPr>
        </p:nvSpPr>
        <p:spPr>
          <a:xfrm>
            <a:off x="11048454" y="15493454"/>
            <a:ext cx="8771930" cy="62030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影像"/>
          <p:cNvSpPr>
            <a:spLocks noGrp="1"/>
          </p:cNvSpPr>
          <p:nvPr>
            <p:ph type="pic" sz="quarter" idx="14"/>
          </p:nvPr>
        </p:nvSpPr>
        <p:spPr>
          <a:xfrm>
            <a:off x="11048454" y="8580338"/>
            <a:ext cx="8771930" cy="62030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影像"/>
          <p:cNvSpPr>
            <a:spLocks noGrp="1"/>
          </p:cNvSpPr>
          <p:nvPr>
            <p:ph type="pic" sz="quarter" idx="15"/>
          </p:nvPr>
        </p:nvSpPr>
        <p:spPr>
          <a:xfrm>
            <a:off x="1566416" y="8580338"/>
            <a:ext cx="8771930" cy="131161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2088553" y="9812584"/>
            <a:ext cx="17209694" cy="543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3541" tIns="83541" rIns="83541" bIns="83541" anchor="b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2088553" y="15409912"/>
            <a:ext cx="17209694" cy="1858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3541" tIns="83541" rIns="83541" bIns="83541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259001" y="22406570"/>
            <a:ext cx="857660" cy="873302"/>
          </a:xfrm>
          <a:prstGeom prst="rect">
            <a:avLst/>
          </a:prstGeom>
          <a:ln w="12700">
            <a:miter lim="400000"/>
          </a:ln>
        </p:spPr>
        <p:txBody>
          <a:bodyPr wrap="none" lIns="83541" tIns="83541" rIns="83541" bIns="83541">
            <a:spAutoFit/>
          </a:bodyPr>
          <a:lstStyle>
            <a:lvl1pPr>
              <a:defRPr sz="48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0" algn="ctr" defTabSz="18134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est12345@g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53782B-216E-4ED1-8AC1-F8AD43B733E2}"/>
              </a:ext>
            </a:extLst>
          </p:cNvPr>
          <p:cNvSpPr/>
          <p:nvPr/>
        </p:nvSpPr>
        <p:spPr>
          <a:xfrm>
            <a:off x="1841500" y="1953816"/>
            <a:ext cx="17703800" cy="11287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200" b="1" dirty="0">
                <a:latin typeface="Times New Roman" panose="02020603050405020304" pitchFamily="18" charset="0"/>
              </a:rPr>
              <a:t>Title</a:t>
            </a:r>
            <a:endParaRPr lang="en-US" altLang="zh-TW" sz="7200" dirty="0"/>
          </a:p>
          <a:p>
            <a:r>
              <a:rPr lang="en-US" altLang="zh-TW" sz="3600" dirty="0">
                <a:latin typeface="Times New Roman" panose="02020603050405020304" pitchFamily="18" charset="0"/>
              </a:rPr>
              <a:t>Author </a:t>
            </a:r>
            <a:r>
              <a:rPr lang="en-US" altLang="zh-TW" sz="3600" baseline="30000" dirty="0">
                <a:latin typeface="Times New Roman" panose="02020603050405020304" pitchFamily="18" charset="0"/>
              </a:rPr>
              <a:t>1</a:t>
            </a:r>
            <a:r>
              <a:rPr lang="zh-TW" altLang="en-US" sz="3600" dirty="0">
                <a:latin typeface="Times New Roman" panose="02020603050405020304" pitchFamily="18" charset="0"/>
              </a:rPr>
              <a:t>、 </a:t>
            </a:r>
            <a:r>
              <a:rPr lang="en-US" altLang="zh-TW" sz="3600" dirty="0">
                <a:latin typeface="Times New Roman" panose="02020603050405020304" pitchFamily="18" charset="0"/>
              </a:rPr>
              <a:t>Author</a:t>
            </a:r>
            <a:r>
              <a:rPr lang="en-US" altLang="zh-TW" sz="3600" baseline="30000" dirty="0">
                <a:latin typeface="Times New Roman" panose="02020603050405020304" pitchFamily="18" charset="0"/>
              </a:rPr>
              <a:t> 2</a:t>
            </a:r>
            <a:r>
              <a:rPr lang="zh-TW" altLang="en-US" sz="3600" dirty="0">
                <a:latin typeface="Times New Roman" panose="02020603050405020304" pitchFamily="18" charset="0"/>
              </a:rPr>
              <a:t>、 </a:t>
            </a:r>
            <a:r>
              <a:rPr lang="en-US" altLang="zh-TW" sz="3600" dirty="0">
                <a:latin typeface="Times New Roman" panose="02020603050405020304" pitchFamily="18" charset="0"/>
              </a:rPr>
              <a:t>Author </a:t>
            </a:r>
            <a:r>
              <a:rPr lang="en-US" altLang="zh-TW" sz="3600" baseline="30000" dirty="0">
                <a:latin typeface="Times New Roman" panose="02020603050405020304" pitchFamily="18" charset="0"/>
              </a:rPr>
              <a:t>*,2</a:t>
            </a:r>
            <a:endParaRPr lang="en-US" altLang="zh-TW" sz="3600" dirty="0"/>
          </a:p>
          <a:p>
            <a:r>
              <a:rPr lang="en-US" altLang="zh-TW" sz="3600" dirty="0">
                <a:latin typeface="Times New Roman" panose="02020603050405020304" pitchFamily="18" charset="0"/>
              </a:rPr>
              <a:t>affiliations</a:t>
            </a:r>
            <a:endParaRPr lang="en-US" altLang="zh-TW" sz="3600" dirty="0"/>
          </a:p>
          <a:p>
            <a:r>
              <a:rPr lang="en-US" altLang="zh-TW" sz="3600" dirty="0">
                <a:latin typeface="Times New Roman" panose="02020603050405020304" pitchFamily="18" charset="0"/>
              </a:rPr>
              <a:t>*E-mail: </a:t>
            </a:r>
            <a:r>
              <a:rPr lang="en-US" altLang="zh-TW" sz="3600" dirty="0">
                <a:latin typeface="Times New Roman" panose="02020603050405020304" pitchFamily="18" charset="0"/>
                <a:hlinkClick r:id="rId2"/>
              </a:rPr>
              <a:t>test12345@gmail.com</a:t>
            </a:r>
            <a:endParaRPr lang="en-US" altLang="zh-TW" sz="3600" dirty="0">
              <a:latin typeface="Times New Roman" panose="02020603050405020304" pitchFamily="18" charset="0"/>
            </a:endParaRPr>
          </a:p>
          <a:p>
            <a:endParaRPr lang="en-US" altLang="zh-TW" sz="3600" dirty="0">
              <a:latin typeface="Times New Roman" panose="02020603050405020304" pitchFamily="18" charset="0"/>
            </a:endParaRPr>
          </a:p>
          <a:p>
            <a:endParaRPr lang="en-US" altLang="zh-TW" sz="3600" dirty="0">
              <a:latin typeface="Times New Roman" panose="02020603050405020304" pitchFamily="18" charset="0"/>
            </a:endParaRPr>
          </a:p>
          <a:p>
            <a:endParaRPr lang="en-US" altLang="zh-TW" sz="3600" dirty="0">
              <a:latin typeface="Times New Roman" panose="02020603050405020304" pitchFamily="18" charset="0"/>
            </a:endParaRPr>
          </a:p>
          <a:p>
            <a:pPr marL="571500" indent="-571500" algn="l">
              <a:lnSpc>
                <a:spcPts val="52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3600" dirty="0">
                <a:latin typeface="Times New Roman" panose="02020603050405020304" pitchFamily="18" charset="0"/>
              </a:rPr>
              <a:t>A1 (59.4</a:t>
            </a:r>
            <a:r>
              <a:rPr lang="zh-TW" altLang="en-US" sz="3600" dirty="0">
                <a:latin typeface="Times New Roman" panose="02020603050405020304" pitchFamily="18" charset="0"/>
              </a:rPr>
              <a:t>公分 </a:t>
            </a:r>
            <a:r>
              <a:rPr lang="en-US" altLang="zh-TW" sz="3600" dirty="0">
                <a:latin typeface="Times New Roman" panose="02020603050405020304" pitchFamily="18" charset="0"/>
              </a:rPr>
              <a:t>x 84.1</a:t>
            </a:r>
            <a:r>
              <a:rPr lang="zh-TW" altLang="en-US" sz="3600" dirty="0">
                <a:latin typeface="Times New Roman" panose="02020603050405020304" pitchFamily="18" charset="0"/>
              </a:rPr>
              <a:t>公分</a:t>
            </a:r>
            <a:r>
              <a:rPr lang="en-US" altLang="zh-TW" sz="3600" dirty="0">
                <a:latin typeface="Times New Roman" panose="02020603050405020304" pitchFamily="18" charset="0"/>
              </a:rPr>
              <a:t>) </a:t>
            </a:r>
            <a:r>
              <a:rPr lang="zh-TW" altLang="en-US" sz="3600" dirty="0">
                <a:latin typeface="Times New Roman" panose="02020603050405020304" pitchFamily="18" charset="0"/>
              </a:rPr>
              <a:t>直式。</a:t>
            </a:r>
            <a:r>
              <a:rPr lang="en-US" altLang="zh-TW" sz="3600" dirty="0">
                <a:latin typeface="Times New Roman" panose="02020603050405020304" pitchFamily="18" charset="0"/>
              </a:rPr>
              <a:t>A1 (59.4 cm x 84.1 cm) portrait </a:t>
            </a:r>
            <a:endParaRPr lang="en-US" altLang="zh-TW" sz="3600" dirty="0">
              <a:latin typeface="Arial" panose="020B0604020202020204" pitchFamily="34" charset="0"/>
            </a:endParaRPr>
          </a:p>
          <a:p>
            <a:pPr marL="571500" indent="-571500" algn="l">
              <a:lnSpc>
                <a:spcPts val="52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Times New Roman" panose="02020603050405020304" pitchFamily="18" charset="0"/>
              </a:rPr>
              <a:t>請寫上您的題目、作者及單位。</a:t>
            </a:r>
            <a:r>
              <a:rPr lang="en-US" altLang="zh-TW" sz="3600" dirty="0">
                <a:latin typeface="Times New Roman" panose="02020603050405020304" pitchFamily="18" charset="0"/>
              </a:rPr>
              <a:t>Please  have the title &amp; section headings, the names and affiliations for all the author and co-authors.</a:t>
            </a:r>
            <a:endParaRPr lang="en-US" altLang="zh-TW" sz="3600" dirty="0">
              <a:latin typeface="Arial" panose="020B0604020202020204" pitchFamily="34" charset="0"/>
            </a:endParaRPr>
          </a:p>
          <a:p>
            <a:pPr marL="571500" indent="-571500" algn="l">
              <a:lnSpc>
                <a:spcPts val="52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Times New Roman" panose="02020603050405020304" pitchFamily="18" charset="0"/>
              </a:rPr>
              <a:t>海報文字建議大小：海報標題─</a:t>
            </a:r>
            <a:r>
              <a:rPr lang="en-US" altLang="zh-TW" sz="3600" dirty="0">
                <a:latin typeface="Times New Roman" panose="02020603050405020304" pitchFamily="18" charset="0"/>
              </a:rPr>
              <a:t>72pt</a:t>
            </a:r>
            <a:r>
              <a:rPr lang="zh-TW" altLang="en-US" sz="3600" dirty="0">
                <a:latin typeface="Times New Roman" panose="02020603050405020304" pitchFamily="18" charset="0"/>
              </a:rPr>
              <a:t>粗體、海報副標題─</a:t>
            </a:r>
            <a:r>
              <a:rPr lang="en-US" altLang="zh-TW" sz="3600" dirty="0">
                <a:latin typeface="Times New Roman" panose="02020603050405020304" pitchFamily="18" charset="0"/>
              </a:rPr>
              <a:t>48pt</a:t>
            </a:r>
            <a:r>
              <a:rPr lang="zh-TW" altLang="en-US" sz="3600" dirty="0">
                <a:latin typeface="Times New Roman" panose="02020603050405020304" pitchFamily="18" charset="0"/>
              </a:rPr>
              <a:t>、海報內文標題─</a:t>
            </a:r>
            <a:r>
              <a:rPr lang="en-US" altLang="zh-TW" sz="3600" dirty="0">
                <a:latin typeface="Times New Roman" panose="02020603050405020304" pitchFamily="18" charset="0"/>
              </a:rPr>
              <a:t>36pt</a:t>
            </a:r>
            <a:r>
              <a:rPr lang="zh-TW" altLang="en-US" sz="3600" dirty="0">
                <a:latin typeface="Times New Roman" panose="02020603050405020304" pitchFamily="18" charset="0"/>
              </a:rPr>
              <a:t>粗體、海報內文─</a:t>
            </a:r>
            <a:r>
              <a:rPr lang="en-US" altLang="zh-TW" sz="3600" dirty="0">
                <a:latin typeface="Times New Roman" panose="02020603050405020304" pitchFamily="18" charset="0"/>
              </a:rPr>
              <a:t>32pt (</a:t>
            </a:r>
            <a:r>
              <a:rPr lang="zh-TW" altLang="en-US" sz="3600" dirty="0">
                <a:latin typeface="Times New Roman" panose="02020603050405020304" pitchFamily="18" charset="0"/>
              </a:rPr>
              <a:t>建議不要小於</a:t>
            </a:r>
            <a:r>
              <a:rPr lang="en-US" altLang="zh-TW" sz="3600" dirty="0">
                <a:latin typeface="Times New Roman" panose="02020603050405020304" pitchFamily="18" charset="0"/>
              </a:rPr>
              <a:t>24pt) </a:t>
            </a:r>
            <a:r>
              <a:rPr lang="zh-TW" altLang="en-US" sz="3600" dirty="0">
                <a:latin typeface="Times New Roman" panose="02020603050405020304" pitchFamily="18" charset="0"/>
              </a:rPr>
              <a:t>。</a:t>
            </a:r>
            <a:r>
              <a:rPr lang="en-US" altLang="zh-TW" sz="3600" dirty="0">
                <a:latin typeface="Times New Roman" panose="02020603050405020304" pitchFamily="18" charset="0"/>
              </a:rPr>
              <a:t>As with font type, you need a font size that is easy to read from a distance. We suggest the following font sizes for posters: Poster Title - 72pt bold; Poster Sub-Heading - 48pt; Poster Section Title - 36pt bold; Poster Section Text - 32pt (No less than 24pt). </a:t>
            </a:r>
            <a:endParaRPr lang="en-US" altLang="zh-TW" sz="3600" dirty="0">
              <a:latin typeface="Arial" panose="020B0604020202020204" pitchFamily="34" charset="0"/>
            </a:endParaRPr>
          </a:p>
          <a:p>
            <a:pPr marL="571500" indent="-571500" algn="l">
              <a:lnSpc>
                <a:spcPts val="52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Times New Roman" panose="02020603050405020304" pitchFamily="18" charset="0"/>
              </a:rPr>
              <a:t>海報建議字體：</a:t>
            </a:r>
            <a:r>
              <a:rPr lang="en-US" altLang="zh-TW" sz="3600" dirty="0">
                <a:latin typeface="Times New Roman" panose="02020603050405020304" pitchFamily="18" charset="0"/>
              </a:rPr>
              <a:t>Times New Roman</a:t>
            </a:r>
            <a:r>
              <a:rPr lang="zh-TW" altLang="en-US" sz="3600" dirty="0">
                <a:latin typeface="Times New Roman" panose="02020603050405020304" pitchFamily="18" charset="0"/>
              </a:rPr>
              <a:t>，您還是可以選擇喜歡且適當的字體。</a:t>
            </a:r>
            <a:r>
              <a:rPr lang="en-US" altLang="zh-TW" sz="3600" dirty="0">
                <a:latin typeface="Times New Roman" panose="02020603050405020304" pitchFamily="18" charset="0"/>
              </a:rPr>
              <a:t>Times New Roman are suggested but not restricted. </a:t>
            </a:r>
            <a:endParaRPr lang="en-US" altLang="zh-TW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83541" tIns="83541" rIns="83541" bIns="83541" numCol="1" spcCol="38100" rtlCol="0" anchor="ctr">
        <a:spAutoFit/>
      </a:bodyPr>
      <a:lstStyle>
        <a:defPPr marL="0" marR="0" indent="0" algn="ctr" defTabSz="18134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3541" tIns="83541" rIns="83541" bIns="83541" numCol="1" spcCol="38100" rtlCol="0" anchor="ctr">
        <a:spAutoFit/>
      </a:bodyPr>
      <a:lstStyle>
        <a:defPPr marL="0" marR="0" indent="0" algn="ctr" defTabSz="18134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83541" tIns="83541" rIns="83541" bIns="83541" numCol="1" spcCol="38100" rtlCol="0" anchor="ctr">
        <a:spAutoFit/>
      </a:bodyPr>
      <a:lstStyle>
        <a:defPPr marL="0" marR="0" indent="0" algn="ctr" defTabSz="18134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3541" tIns="83541" rIns="83541" bIns="83541" numCol="1" spcCol="38100" rtlCol="0" anchor="ctr">
        <a:spAutoFit/>
      </a:bodyPr>
      <a:lstStyle>
        <a:defPPr marL="0" marR="0" indent="0" algn="ctr" defTabSz="18134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231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Helvetica Light</vt:lpstr>
      <vt:lpstr>Helvetica Neue</vt:lpstr>
      <vt:lpstr>Helvetica Neue Light</vt:lpstr>
      <vt:lpstr>Helvetica Neue Medium</vt:lpstr>
      <vt:lpstr>Helvetica Neue Thin</vt:lpstr>
      <vt:lpstr>Arial</vt:lpstr>
      <vt:lpstr>Times New Roman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Faye</cp:lastModifiedBy>
  <cp:revision>2</cp:revision>
  <dcterms:modified xsi:type="dcterms:W3CDTF">2022-10-14T05:57:27Z</dcterms:modified>
</cp:coreProperties>
</file>